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เปียกเมื่อแห้ง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เพิ่มสีลงในแปรงของคุณ และเพิ่มลงในกระดาษแห้งเหมือนปกติ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ผสมสีต่างๆ ในขณะที่คุณทำงาน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(จุดและขีดกลาง)</a:t>
            </a:r>
            <a:endParaRPr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เพิ่มสีลงในกระดาษแห้งโดยใช้การตบเบาๆ และฝีแปรงสั้นๆ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ผสมสีต่างๆ ในขณะที่คุณทำงาน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พื้นฐานเทคนิคสีน้ำ 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เส้น</a:t>
            </a:r>
            <a:endParaRPr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เพิ่มสีลงในกระดาษแห้งโดยใช้เส้นหนา/บาง และสั้น/ยาว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ผสมสีต่างๆ ในขณะที่คุณทำงาน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น้ำท่วม (เพื่อความราบรื่น)</a:t>
            </a:r>
            <a:endParaRPr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ทาสีกล่องอย่างระมัดระวังและรวดเร็วด้วยน้ำสะอาดหลายชั้น จากนั้นเติมสีและเกลี่ยให้เรียบเล็กน้อย</a:t>
            </a:r>
            <a:endParaRPr b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เปียกบนเปียก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ลงสีเปียกบริเวณนั้น จากนั้นเติมสีต่างๆ ลงไปก่อนจะแห้ง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แปรงแห้ง</a:t>
            </a:r>
            <a:endParaRPr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ใช้เศษกระดาษหรือกระดาษทิชชู่เพื่อขจัดสีส่วนเกินออกจากแปรง จากนั้นจึงขีดเส้นบนกระดาษแห้ง</a:t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ผสมสีต่างๆ ในขณะที่คุณทำงาน</a:t>
            </a:r>
            <a:endParaRPr b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เทคนิคสีน้ำเบื้องต้น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